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90" r:id="rId23"/>
    <p:sldId id="26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dou-malyshok@mail.r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с.Карабудахкент, 2021 год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№3 «Бекенез»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550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571480"/>
            <a:ext cx="4643470" cy="5214974"/>
          </a:xfrm>
        </p:spPr>
        <p:txBody>
          <a:bodyPr>
            <a:noAutofit/>
          </a:bodyPr>
          <a:lstStyle/>
          <a:p>
            <a:pPr algn="r"/>
            <a:r>
              <a:rPr lang="ru-RU" sz="2300" dirty="0" smtClean="0"/>
              <a:t>Полное название: </a:t>
            </a:r>
            <a:br>
              <a:rPr lang="ru-RU" sz="2300" dirty="0" smtClean="0"/>
            </a:br>
            <a:r>
              <a:rPr lang="ru-RU" sz="2300" b="1" dirty="0" smtClean="0"/>
              <a:t>Основная образовательная программа дошкольной образовательной организации: муниципального бюджетного дошкольного образовательного учреждения «Детский сад №3 «Бекенез». </a:t>
            </a:r>
            <a:br>
              <a:rPr lang="ru-RU" sz="2300" b="1" dirty="0" smtClean="0"/>
            </a:br>
            <a:r>
              <a:rPr lang="ru-RU" sz="2300" dirty="0" smtClean="0"/>
              <a:t>Сокращённое название: </a:t>
            </a:r>
            <a:br>
              <a:rPr lang="ru-RU" sz="2300" dirty="0" smtClean="0"/>
            </a:br>
            <a:r>
              <a:rPr lang="ru-RU" sz="2300" b="1" dirty="0" smtClean="0"/>
              <a:t>ООП ДОО </a:t>
            </a:r>
            <a:br>
              <a:rPr lang="ru-RU" sz="2300" b="1" dirty="0" smtClean="0"/>
            </a:br>
            <a:r>
              <a:rPr lang="ru-RU" sz="2300" dirty="0" smtClean="0"/>
              <a:t>Срок реализации: </a:t>
            </a:r>
            <a:br>
              <a:rPr lang="ru-RU" sz="2300" dirty="0" smtClean="0"/>
            </a:br>
            <a:r>
              <a:rPr lang="ru-RU" sz="2300" b="1" dirty="0" smtClean="0"/>
              <a:t>2021-2024гг.</a:t>
            </a:r>
            <a:r>
              <a:rPr lang="ru-RU" sz="2300" b="1" smtClean="0"/>
              <a:t/>
            </a:r>
            <a:br>
              <a:rPr lang="ru-RU" sz="2300" b="1" smtClean="0"/>
            </a:br>
            <a:r>
              <a:rPr lang="ru-RU" sz="2300" b="1" smtClean="0"/>
              <a:t>.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8" name="Picture 4" descr="C:\Users\BEKENEZ\Downloads\IMG_921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252535" y="1628801"/>
            <a:ext cx="4320478" cy="33123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1. РЕГИОНАЛЬНЫЙ </a:t>
            </a:r>
          </a:p>
          <a:p>
            <a:pPr algn="ctr"/>
            <a:r>
              <a:rPr lang="ru-RU" sz="2400" b="1" dirty="0" smtClean="0"/>
              <a:t>КОМПОНЕНТ</a:t>
            </a:r>
            <a:endParaRPr lang="ru-RU" sz="24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29190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2. ОСВОЕНИЕ НОВЫХ </a:t>
            </a:r>
          </a:p>
          <a:p>
            <a:pPr algn="ctr"/>
            <a:r>
              <a:rPr lang="ru-RU" sz="2400" b="1" dirty="0" smtClean="0"/>
              <a:t>ОБРАЗОВАТЕЛЬНЫХ </a:t>
            </a:r>
          </a:p>
          <a:p>
            <a:pPr algn="ctr"/>
            <a:r>
              <a:rPr lang="ru-RU" sz="2400" b="1" dirty="0" smtClean="0"/>
              <a:t>ТЕХНОЛОГИЙ</a:t>
            </a:r>
            <a:endParaRPr lang="ru-RU" sz="24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4000504"/>
            <a:ext cx="435771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3. ДОПОЛНИТЕЛЬНОЕ </a:t>
            </a:r>
          </a:p>
          <a:p>
            <a:pPr algn="ctr"/>
            <a:r>
              <a:rPr lang="ru-RU" sz="2400" b="1" dirty="0" smtClean="0"/>
              <a:t>ОБРАЗОВАНИЕ В КРУЖКАХ, </a:t>
            </a:r>
          </a:p>
          <a:p>
            <a:pPr algn="ctr"/>
            <a:r>
              <a:rPr lang="ru-RU" sz="2400" b="1" dirty="0" smtClean="0"/>
              <a:t>СЕКЦИЯХ </a:t>
            </a:r>
            <a:endParaRPr lang="ru-RU" sz="2400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/>
              <a:t>Юридический и почтовый адрес основного здания:</a:t>
            </a:r>
            <a:r>
              <a:rPr lang="ru-RU" dirty="0" smtClean="0"/>
              <a:t> 368530, Республика Дагестан, Карабудахкентский район, с.Карабудахкент, ул. </a:t>
            </a:r>
            <a:r>
              <a:rPr lang="ru-RU" dirty="0" err="1" smtClean="0"/>
              <a:t>Дахадаева</a:t>
            </a:r>
            <a:r>
              <a:rPr lang="ru-RU" dirty="0" smtClean="0"/>
              <a:t>, 4. 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Телефоны: 8 928-253-49-94, 8988-468-97-83.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   E-mail</a:t>
            </a:r>
            <a:r>
              <a:rPr lang="ru-RU" b="1" dirty="0" smtClean="0"/>
              <a:t>: </a:t>
            </a:r>
            <a:r>
              <a:rPr lang="en-US" dirty="0" err="1" smtClean="0"/>
              <a:t>bekenez</a:t>
            </a:r>
            <a:r>
              <a:rPr lang="ru-RU" dirty="0" smtClean="0"/>
              <a:t>.3</a:t>
            </a:r>
            <a:r>
              <a:rPr lang="ru-RU" dirty="0" smtClean="0">
                <a:hlinkClick r:id="rId2"/>
              </a:rPr>
              <a:t>@</a:t>
            </a:r>
            <a:r>
              <a:rPr lang="en-US" dirty="0" smtClean="0">
                <a:hlinkClick r:id="rId2"/>
              </a:rPr>
              <a:t>mail</a:t>
            </a:r>
            <a:r>
              <a:rPr lang="ru-RU" dirty="0" smtClean="0">
                <a:hlinkClick r:id="rId2"/>
              </a:rPr>
              <a:t>.</a:t>
            </a:r>
            <a:r>
              <a:rPr lang="en-US" dirty="0" err="1" smtClean="0">
                <a:hlinkClick r:id="rId2"/>
              </a:rPr>
              <a:t>ru</a:t>
            </a:r>
            <a:r>
              <a:rPr lang="ru-RU" dirty="0" smtClean="0"/>
              <a:t> </a:t>
            </a:r>
          </a:p>
          <a:p>
            <a:pPr algn="just"/>
            <a:r>
              <a:rPr lang="ru-RU" b="1" dirty="0" smtClean="0"/>
              <a:t>Информационный сайт ДОУ: </a:t>
            </a:r>
            <a:r>
              <a:rPr lang="en-US" u="sng" dirty="0" smtClean="0"/>
              <a:t> </a:t>
            </a:r>
            <a:endParaRPr lang="ru-RU" dirty="0" smtClean="0"/>
          </a:p>
          <a:p>
            <a:pPr algn="just"/>
            <a:r>
              <a:rPr lang="ru-RU" b="1" dirty="0" smtClean="0"/>
              <a:t>Структурное подразделение МБДОУ «Детский сад №3«Бекенез»:</a:t>
            </a:r>
            <a:endParaRPr lang="ru-RU" dirty="0" smtClean="0"/>
          </a:p>
          <a:p>
            <a:pPr algn="just"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Адрес:</a:t>
            </a:r>
            <a:r>
              <a:rPr lang="ru-RU" dirty="0" smtClean="0"/>
              <a:t> 368530, Республика Дагестан, Карабудахкентский район, с.Карабудахкент, ул. </a:t>
            </a:r>
            <a:r>
              <a:rPr lang="ru-RU" dirty="0" err="1" smtClean="0"/>
              <a:t>Дахадаева</a:t>
            </a:r>
            <a:r>
              <a:rPr lang="ru-RU" dirty="0" smtClean="0"/>
              <a:t>, 4. </a:t>
            </a:r>
          </a:p>
          <a:p>
            <a:pPr algn="just">
              <a:buNone/>
            </a:pPr>
            <a:r>
              <a:rPr lang="en-US" b="1" dirty="0" smtClean="0"/>
              <a:t>   </a:t>
            </a:r>
            <a:endParaRPr lang="ru-RU" dirty="0" smtClean="0"/>
          </a:p>
          <a:p>
            <a:pPr algn="just">
              <a:buNone/>
            </a:pPr>
            <a:r>
              <a:rPr lang="en-US" b="1" dirty="0" smtClean="0"/>
              <a:t>   </a:t>
            </a:r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124744"/>
            <a:ext cx="8501122" cy="537381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1.1 Цели и задачи реализации программы</a:t>
            </a:r>
            <a:endParaRPr lang="ru-RU" sz="1800" dirty="0" smtClean="0"/>
          </a:p>
          <a:p>
            <a:r>
              <a:rPr lang="ru-RU" b="1" dirty="0" smtClean="0"/>
              <a:t>Цели реализации Программы: </a:t>
            </a:r>
            <a:endParaRPr lang="ru-RU" sz="1800" dirty="0" smtClean="0"/>
          </a:p>
          <a:p>
            <a:pPr lvl="0"/>
            <a:r>
              <a:rPr lang="ru-RU" dirty="0" smtClean="0"/>
              <a:t>создание благоприятных условий для полноценного проживания ребенком дошкольного детства; формирование основ базовой культуры личности;</a:t>
            </a:r>
            <a:endParaRPr lang="ru-RU" sz="1800" dirty="0" smtClean="0"/>
          </a:p>
          <a:p>
            <a:pPr lvl="0"/>
            <a:r>
              <a:rPr lang="ru-RU" dirty="0" smtClean="0"/>
              <a:t>всестороннее развитие психических и физических качеств личности в разных видах деятельности в соответствии с возрастными и индивидуальными особенностями;</a:t>
            </a:r>
            <a:endParaRPr lang="ru-RU" sz="1800" dirty="0" smtClean="0"/>
          </a:p>
          <a:p>
            <a:pPr lvl="0"/>
            <a:r>
              <a:rPr lang="ru-RU" dirty="0" smtClean="0"/>
              <a:t>формирование предпосылок к учебной деятельности, обеспечение безопасности жизнедеятельности дошкольников.</a:t>
            </a:r>
            <a:endParaRPr lang="ru-RU" sz="1800" dirty="0" smtClean="0"/>
          </a:p>
          <a:p>
            <a:r>
              <a:rPr lang="ru-RU" b="1" dirty="0" smtClean="0"/>
              <a:t>Задачи реализации Программы:</a:t>
            </a:r>
            <a:endParaRPr lang="ru-RU" sz="1800" dirty="0" smtClean="0"/>
          </a:p>
          <a:p>
            <a:pPr lvl="0"/>
            <a:r>
              <a:rPr lang="ru-RU" dirty="0" smtClean="0"/>
              <a:t>забота о здоровье, эмоциональном благополучии и своевременном всестороннем развитии каждого ребенка;</a:t>
            </a:r>
            <a:endParaRPr lang="ru-RU" sz="1800" dirty="0" smtClean="0"/>
          </a:p>
          <a:p>
            <a:pPr lvl="0"/>
            <a:r>
              <a:rPr lang="ru-RU" dirty="0" smtClean="0"/>
              <a:t>создание в группах атмосферы гуманного и доброжелательного отношения ко всем воспитанникам, что позволяет растить их общительны- ми, добрыми, любознательными, инициативными, стремящимися к самостоятельности и творчеству;</a:t>
            </a:r>
            <a:endParaRPr lang="ru-RU" sz="1800" dirty="0" smtClean="0"/>
          </a:p>
          <a:p>
            <a:pPr lvl="0"/>
            <a:r>
              <a:rPr lang="ru-RU" dirty="0" smtClean="0"/>
              <a:t>максимальное использование разнообразных видов детской деятельности, их интеграция в целях повышения эффективности воспитательно-образовательного процесса;</a:t>
            </a:r>
            <a:endParaRPr lang="ru-RU" sz="1800" dirty="0" smtClean="0"/>
          </a:p>
          <a:p>
            <a:pPr lvl="0"/>
            <a:r>
              <a:rPr lang="ru-RU" dirty="0" smtClean="0"/>
              <a:t>творческая организация воспитательно-образовательного процесса;</a:t>
            </a:r>
            <a:endParaRPr lang="ru-RU" sz="1800" dirty="0" smtClean="0"/>
          </a:p>
          <a:p>
            <a:pPr lvl="0"/>
            <a:r>
              <a:rPr lang="ru-RU" dirty="0" smtClean="0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sz="1800" dirty="0" smtClean="0"/>
          </a:p>
          <a:p>
            <a:pPr lvl="0"/>
            <a:r>
              <a:rPr lang="ru-RU" dirty="0" smtClean="0"/>
              <a:t>уважительное отношение к результатам детского творчества;</a:t>
            </a:r>
            <a:endParaRPr lang="ru-RU" sz="1800" dirty="0" smtClean="0"/>
          </a:p>
          <a:p>
            <a:pPr lvl="0"/>
            <a:r>
              <a:rPr lang="ru-RU" dirty="0" smtClean="0"/>
              <a:t>единство подходов к воспитанию детей в условиях дошкольного образовательного учреждения и семьи;</a:t>
            </a:r>
            <a:endParaRPr lang="ru-RU" sz="1800" dirty="0" smtClean="0"/>
          </a:p>
          <a:p>
            <a:pPr lvl="0"/>
            <a:r>
              <a:rPr lang="ru-RU" dirty="0" smtClean="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детей дошкольного возраста, обеспечивающей отсутствие давления предметного обучения;</a:t>
            </a:r>
            <a:endParaRPr lang="ru-RU" sz="1800" dirty="0" smtClean="0"/>
          </a:p>
          <a:p>
            <a:pPr lvl="0"/>
            <a:r>
              <a:rPr lang="ru-RU" dirty="0" smtClean="0"/>
              <a:t>формирование базиса личностной культуры у детей дошкольного возраста на основе ознакомления с материальной и духовной культуры дагестанского народа;</a:t>
            </a:r>
            <a:endParaRPr lang="ru-RU" sz="1800" dirty="0" smtClean="0"/>
          </a:p>
          <a:p>
            <a:pPr lvl="0"/>
            <a:r>
              <a:rPr lang="ru-RU" dirty="0" smtClean="0"/>
              <a:t>формирование основ ценностного восприятия мира путем создания условий для поисково-исследовательской деятельности.</a:t>
            </a:r>
            <a:endParaRPr lang="ru-RU" sz="1800" dirty="0" smtClean="0"/>
          </a:p>
          <a:p>
            <a:r>
              <a:rPr lang="ru-RU" b="1" i="1" dirty="0" smtClean="0"/>
              <a:t>      Разработанная программа  предусматривает включение воспитанников в процессы ознакомления с региональными особенностями Республики Дагестан. Основной целью работы  является развитие духовно-нравственной культуры ребенка, формирование ценностных ориентаций средствами традиционной народной культуры родного края.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649</TotalTime>
  <Words>2564</Words>
  <Application>Microsoft Office PowerPoint</Application>
  <PresentationFormat>Экран (4:3)</PresentationFormat>
  <Paragraphs>238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   Краткая презентация основной образовательной программы дошкольного образования  с.Карабудахкент, 2021 год  </vt:lpstr>
      <vt:lpstr>Полное название:  Основная образовательная программа дошкольной образовательной организации: муниципального бюджетного дошкольного образовательного учреждения «Детский сад №3 «Бекенез».  Сокращённое название:  ООП ДОО  Срок реализации:  2021-2024гг. .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Слайд 11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BEKENEZ</cp:lastModifiedBy>
  <cp:revision>133</cp:revision>
  <dcterms:created xsi:type="dcterms:W3CDTF">2013-12-24T12:41:12Z</dcterms:created>
  <dcterms:modified xsi:type="dcterms:W3CDTF">2021-11-28T13:37:58Z</dcterms:modified>
</cp:coreProperties>
</file>